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9" r:id="rId6"/>
    <p:sldId id="262" r:id="rId7"/>
    <p:sldId id="263" r:id="rId8"/>
    <p:sldId id="268" r:id="rId9"/>
    <p:sldId id="265" r:id="rId10"/>
    <p:sldId id="266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18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66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8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09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33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53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8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69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97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11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99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0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2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586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1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5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63E579-1D14-45DA-BC21-C7D8DFD2CA5A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3D40EF-7E58-425C-902A-5D8FDD1C9F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2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kdm-klubprvihpisaca.hr/plese-marijana/" TargetMode="External"/><Relationship Id="rId2" Type="http://schemas.openxmlformats.org/officeDocument/2006/relationships/hyperlink" Target="https://irisillyrica.com/autor/rosie-kugli-3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848D22-4BAB-41F9-9252-AEA34CF366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Hod po rubu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64F789-336A-4367-BE13-D4C7CD4FE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5368" y="3806453"/>
            <a:ext cx="7889357" cy="132080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Napravili:</a:t>
            </a:r>
          </a:p>
          <a:p>
            <a:r>
              <a:rPr lang="hr-HR" dirty="0"/>
              <a:t> Luka </a:t>
            </a:r>
            <a:r>
              <a:rPr lang="hr-HR" dirty="0" err="1"/>
              <a:t>Keler</a:t>
            </a:r>
            <a:r>
              <a:rPr lang="hr-HR" dirty="0"/>
              <a:t>, Matej Miloš, </a:t>
            </a:r>
          </a:p>
          <a:p>
            <a:r>
              <a:rPr lang="hr-HR" dirty="0"/>
              <a:t>Dominik </a:t>
            </a:r>
            <a:r>
              <a:rPr lang="hr-HR" dirty="0" err="1"/>
              <a:t>Mihelčić</a:t>
            </a:r>
            <a:r>
              <a:rPr lang="hr-HR" dirty="0"/>
              <a:t>, Kristijan Frlan</a:t>
            </a:r>
          </a:p>
        </p:txBody>
      </p:sp>
    </p:spTree>
    <p:extLst>
      <p:ext uri="{BB962C8B-B14F-4D97-AF65-F5344CB8AC3E}">
        <p14:creationId xmlns:p14="http://schemas.microsoft.com/office/powerpoint/2010/main" val="329712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DC1667-CEBA-4CEC-B234-39A367FD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/>
              <a:t>Kviz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AEB951-8748-4B4E-AB21-4273F1445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27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9FC9EE-4E50-48D7-96DE-9A0D6069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CA14D0-1C33-4834-811F-C6CCDD3D4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https://irisillyrica.com/autor/rosie-kugli-33</a:t>
            </a:r>
            <a:endParaRPr lang="hr-HR" dirty="0"/>
          </a:p>
          <a:p>
            <a:r>
              <a:rPr lang="hr-HR" dirty="0">
                <a:hlinkClick r:id="rId3"/>
              </a:rPr>
              <a:t>http://www.hdkdm-klubprvihpisaca.hr/plese-marijana/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174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733538D-5433-42E7-AA08-DC5FDEDA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6B5AF88D-9903-4023-BE67-61F0334592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2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43C734-1701-4CAB-9BE7-E7062C5C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262626"/>
                </a:solidFill>
              </a:rPr>
              <a:t>Rosie Kugli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9C49CA-225E-4568-9C23-9D3D0F2B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6256866" cy="38332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262626"/>
                </a:solidFill>
              </a:rPr>
              <a:t>rođena 22. siječnja 1970. godine, Zagreb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262626"/>
                </a:solidFill>
              </a:rPr>
              <a:t>diplomirana pravnica i književnica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262626"/>
                </a:solidFill>
              </a:rPr>
              <a:t>biografije o poznatim hrvatskim sportašima - „Tako mala, a tako velika”, „Snježna kraljevna”, „Zov dubine”, „Priča o pobjedi”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262626"/>
                </a:solidFill>
              </a:rPr>
              <a:t>knjige za djecu i mlade - romani „Nisam ti rekla”, „Dvije crte plavo”, „Hod po rubu</a:t>
            </a:r>
            <a:r>
              <a:rPr lang="hr-HR" sz="2200" dirty="0">
                <a:solidFill>
                  <a:srgbClr val="262626"/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endParaRPr lang="hr-HR" sz="2200" dirty="0">
              <a:solidFill>
                <a:srgbClr val="262626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AD78CC-A164-44D4-A2AF-C83FA2681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52268" y="2286000"/>
            <a:ext cx="46397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3B2EA-6934-4905-B01E-AFAD7245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262626"/>
                </a:solidFill>
              </a:rPr>
              <a:t>Marijana Pleše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E11A1A-7E1F-40EB-8BBB-D7B93617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6256866" cy="36312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solidFill>
                  <a:srgbClr val="262626"/>
                </a:solidFill>
              </a:rPr>
              <a:t>rođena 16. siječnja 1980. godine, Zagreb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262626"/>
                </a:solidFill>
              </a:rPr>
              <a:t>završila Klasičnu gimnaziju, Hrvatske studije - novinarstvo, te </a:t>
            </a:r>
            <a:r>
              <a:rPr lang="hr-HR" dirty="0" err="1">
                <a:solidFill>
                  <a:srgbClr val="262626"/>
                </a:solidFill>
              </a:rPr>
              <a:t>Logoterapiju</a:t>
            </a:r>
            <a:endParaRPr lang="hr-HR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262626"/>
                </a:solidFill>
              </a:rPr>
              <a:t>prvi objavljeni roman za mlade (u suradnji s Rosie Kugli) - Hod po rubu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262626"/>
                </a:solidFill>
              </a:rPr>
              <a:t>Hod po rubu - uvršten u javnozdravstvenu kampanju „Nije cool biti </a:t>
            </a:r>
            <a:r>
              <a:rPr lang="hr-HR" dirty="0" err="1">
                <a:solidFill>
                  <a:srgbClr val="262626"/>
                </a:solidFill>
              </a:rPr>
              <a:t>bully</a:t>
            </a:r>
            <a:r>
              <a:rPr lang="hr-HR" dirty="0">
                <a:solidFill>
                  <a:srgbClr val="262626"/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endParaRPr lang="hr-HR" sz="2200" dirty="0">
              <a:solidFill>
                <a:srgbClr val="262626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850DA83-531C-46A8-9E38-F197F883A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09" y="2285998"/>
            <a:ext cx="277749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3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87F30A-EEFC-401A-9A56-F4F8978E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Hod po rubu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995431CB-D08E-4A9C-AC8B-C12EE575B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99" y="2559688"/>
            <a:ext cx="7944291" cy="40246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roman za mlade</a:t>
            </a:r>
          </a:p>
          <a:p>
            <a:pPr>
              <a:lnSpc>
                <a:spcPct val="90000"/>
              </a:lnSpc>
            </a:pPr>
            <a:r>
              <a:rPr lang="hr-HR" dirty="0" err="1"/>
              <a:t>Bildungsroman</a:t>
            </a:r>
            <a:r>
              <a:rPr lang="hr-HR" dirty="0"/>
              <a:t> - prati psihološki i emocionalni razvoj lika </a:t>
            </a:r>
          </a:p>
          <a:p>
            <a:pPr>
              <a:lnSpc>
                <a:spcPct val="90000"/>
              </a:lnSpc>
            </a:pPr>
            <a:r>
              <a:rPr lang="hr-HR" dirty="0"/>
              <a:t>stil pisanja - mladenački humor, jezik mladih - žargonizam, vulgarizam</a:t>
            </a:r>
          </a:p>
          <a:p>
            <a:pPr>
              <a:lnSpc>
                <a:spcPct val="90000"/>
              </a:lnSpc>
            </a:pPr>
            <a:r>
              <a:rPr lang="hr-HR" dirty="0"/>
              <a:t>tema - odrastanje, delinkventnost, zlostavljanje</a:t>
            </a:r>
          </a:p>
          <a:p>
            <a:pPr>
              <a:lnSpc>
                <a:spcPct val="90000"/>
              </a:lnSpc>
            </a:pPr>
            <a:r>
              <a:rPr lang="hr-HR" dirty="0"/>
              <a:t>godina izdanja - 2017.</a:t>
            </a:r>
          </a:p>
          <a:p>
            <a:pPr>
              <a:lnSpc>
                <a:spcPct val="90000"/>
              </a:lnSpc>
            </a:pPr>
            <a:r>
              <a:rPr lang="hr-HR" dirty="0"/>
              <a:t>podjela - prolog, </a:t>
            </a:r>
            <a:r>
              <a:rPr lang="hr-HR" dirty="0" err="1"/>
              <a:t>I.dio</a:t>
            </a:r>
            <a:r>
              <a:rPr lang="hr-HR" dirty="0"/>
              <a:t> (Bolni rezovi), </a:t>
            </a:r>
            <a:r>
              <a:rPr lang="hr-HR" dirty="0" err="1"/>
              <a:t>II.dio</a:t>
            </a:r>
            <a:r>
              <a:rPr lang="hr-HR" dirty="0"/>
              <a:t> (Turopolje), </a:t>
            </a:r>
            <a:r>
              <a:rPr lang="hr-HR" dirty="0" err="1"/>
              <a:t>III.dio</a:t>
            </a:r>
            <a:r>
              <a:rPr lang="hr-HR" dirty="0"/>
              <a:t> (Kristina), </a:t>
            </a:r>
            <a:r>
              <a:rPr lang="hr-HR" dirty="0" err="1"/>
              <a:t>IV.dio</a:t>
            </a:r>
            <a:r>
              <a:rPr lang="hr-HR" dirty="0"/>
              <a:t> (Pad), epilog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034BA63-7B01-4F49-9051-A41C3BC51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4" r="7960"/>
          <a:stretch/>
        </p:blipFill>
        <p:spPr>
          <a:xfrm>
            <a:off x="9014431" y="1818166"/>
            <a:ext cx="3177569" cy="50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9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287A-A64E-4BAB-9E26-721BCABF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82C8E-2BE5-EC08-847A-53ED7A4F2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670359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smrt Jakovljeve majke i preseljenje u Zagreb gdje se ne snalazi i upada u probleme</a:t>
            </a:r>
          </a:p>
          <a:p>
            <a:r>
              <a:rPr lang="hr-HR" dirty="0"/>
              <a:t>doseljenje Josipe Car u Jakovljevu zgradu</a:t>
            </a:r>
          </a:p>
          <a:p>
            <a:r>
              <a:rPr lang="hr-HR" dirty="0"/>
              <a:t>Jakov ulazi u „bandu”,  Zlatkova firma odlazi u stečaj, Jakov primoran krasti, pljačka mjenjačnicu</a:t>
            </a:r>
          </a:p>
          <a:p>
            <a:r>
              <a:rPr lang="hr-HR" dirty="0"/>
              <a:t>policija uhvatila Jakova te ga odvodi u istražni zatvor </a:t>
            </a:r>
          </a:p>
          <a:p>
            <a:r>
              <a:rPr lang="hr-HR" dirty="0"/>
              <a:t>Josipa se raspituje o Jakovu te piše članak o njemu (njegovoj dobroj strani)</a:t>
            </a:r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2AE69-F6C1-D669-0B1C-9923AE46A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88486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Jakov osuđen na godinu i šest mjeseci na popravni dom u Turopolju</a:t>
            </a:r>
          </a:p>
          <a:p>
            <a:r>
              <a:rPr lang="hr-HR" dirty="0"/>
              <a:t>Josipa i Jakov se sprijatelje</a:t>
            </a:r>
          </a:p>
          <a:p>
            <a:r>
              <a:rPr lang="hr-HR" dirty="0"/>
              <a:t>Jakov se vraća iz Turopolja kući gdje uz oca sad živi i djed</a:t>
            </a:r>
          </a:p>
          <a:p>
            <a:r>
              <a:rPr lang="hr-HR" dirty="0"/>
              <a:t>Kristina i Jakov se zaljube, sukob Jakova s ostatkom Kristinine obitelji, smrt Frana i optuživanje Jakova za ubojstvo </a:t>
            </a:r>
          </a:p>
          <a:p>
            <a:r>
              <a:rPr lang="hr-HR" dirty="0"/>
              <a:t>Josipa spašava Jakova snimkom Franove smrti</a:t>
            </a:r>
          </a:p>
          <a:p>
            <a:r>
              <a:rPr lang="hr-HR" dirty="0"/>
              <a:t>povratak obitelji Serdar u Gorski kotar</a:t>
            </a:r>
          </a:p>
          <a:p>
            <a:endParaRPr lang="hr-HR" dirty="0"/>
          </a:p>
          <a:p>
            <a:endParaRPr lang="hr-HR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0694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C7DA1-AD3E-4E78-B513-F5C5DFB4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Likovi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08AC59-1F1A-4DCC-9997-9F8C3F22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Jakov Serdar, otac Zlatko, Josipa, Latica, Kristina, </a:t>
            </a:r>
            <a:r>
              <a:rPr lang="hr-HR" dirty="0" err="1"/>
              <a:t>Fran</a:t>
            </a:r>
            <a:r>
              <a:rPr lang="hr-HR" dirty="0"/>
              <a:t>, Luka, teta Ružica, Filip, Ana, Mario, Ivan Polić, Ivek, Renata, stara ekipa (</a:t>
            </a:r>
            <a:r>
              <a:rPr lang="hr-HR" dirty="0" err="1"/>
              <a:t>Žac</a:t>
            </a:r>
            <a:r>
              <a:rPr lang="hr-HR" dirty="0"/>
              <a:t>, Slinavi, Jaki, </a:t>
            </a:r>
            <a:r>
              <a:rPr lang="hr-HR" dirty="0" err="1"/>
              <a:t>Fištra</a:t>
            </a:r>
            <a:r>
              <a:rPr lang="hr-HR" dirty="0"/>
              <a:t>, Kova, Tihi)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754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C5D455-7E93-45C1-928E-737190F6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Jakov Serdar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B76323-1116-4910-BF59-E3628BC1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80073"/>
          </a:xfrm>
        </p:spPr>
        <p:txBody>
          <a:bodyPr>
            <a:normAutofit/>
          </a:bodyPr>
          <a:lstStyle/>
          <a:p>
            <a:r>
              <a:rPr lang="hr-HR" dirty="0"/>
              <a:t>osnovnu školu završio u Brodu na Kupi</a:t>
            </a:r>
          </a:p>
          <a:p>
            <a:r>
              <a:rPr lang="hr-HR" dirty="0"/>
              <a:t>pohađa Kemijsko - tehnološku školu u Zagrebu</a:t>
            </a:r>
          </a:p>
          <a:p>
            <a:r>
              <a:rPr lang="hr-HR" dirty="0"/>
              <a:t>živi s ocem u </a:t>
            </a:r>
            <a:r>
              <a:rPr lang="hr-HR" dirty="0" err="1"/>
              <a:t>Mamutici</a:t>
            </a:r>
            <a:r>
              <a:rPr lang="hr-HR" dirty="0"/>
              <a:t> – najvećoj stambenoj zgradi u Novom Zagrebu</a:t>
            </a:r>
          </a:p>
          <a:p>
            <a:r>
              <a:rPr lang="hr-HR" dirty="0"/>
              <a:t>stara ekipa (prije dolaska u Zagreb) - ismijavanje, nadimak - Kržljavi žgoljo </a:t>
            </a:r>
          </a:p>
          <a:p>
            <a:r>
              <a:rPr lang="hr-HR" dirty="0"/>
              <a:t>svadljiv, neposlušan, povodljiv, smrt majke - negativan trag na daljnji život</a:t>
            </a:r>
          </a:p>
          <a:p>
            <a:r>
              <a:rPr lang="hr-HR" dirty="0"/>
              <a:t>„I prvi put nakon što mi je majka umrla, grlio sam dvije najvažnije osobe u svom životu i bio sam sretan.”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125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55477-EC2B-42E6-8162-B79D1FAE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Josipa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AEB243-E19D-4042-903B-5D9C17B8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6910"/>
          </a:xfrm>
        </p:spPr>
        <p:txBody>
          <a:bodyPr>
            <a:normAutofit/>
          </a:bodyPr>
          <a:lstStyle/>
          <a:p>
            <a:r>
              <a:rPr lang="hr-HR" dirty="0"/>
              <a:t>jedina svijetla točka u njegovu životu</a:t>
            </a:r>
          </a:p>
          <a:p>
            <a:r>
              <a:rPr lang="hr-HR" dirty="0"/>
              <a:t>novinarka, iz snobovske obitelji</a:t>
            </a:r>
          </a:p>
          <a:p>
            <a:r>
              <a:rPr lang="hr-HR" dirty="0"/>
              <a:t>zabrinuta, uporna, podrška Jakovu, traži pravdu za njega</a:t>
            </a:r>
          </a:p>
          <a:p>
            <a:r>
              <a:rPr lang="hr-HR" dirty="0"/>
              <a:t>odnos Jakova i Josipe - „</a:t>
            </a:r>
            <a:r>
              <a:rPr lang="hr-HR" dirty="0" err="1"/>
              <a:t>Jo</a:t>
            </a:r>
            <a:r>
              <a:rPr lang="hr-HR" dirty="0"/>
              <a:t>, ti si sestra koju nikada nisam imao. Da sam sanjao tisuću godina i zamišljao kakva bi trebala biti, bolju ne bih dobio. I, znaš ono što pričali zadnji put? Odlučio sam te poslušati i napisati knjigu. Već sam smislio naslov. Zvat će se HOD PO RUBU. I ti ćeš imati važnu ulogu u njoj. ”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41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F7255A-B4CC-4988-B62F-69E2DC32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10198393" cy="1303867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Problemi s zlostavljanjem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5A07D1-B284-4B87-9EB2-299225B20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058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otac alkoholičar  -  zanemaruje Jakova i sam ga fizički zlostavlja</a:t>
            </a:r>
          </a:p>
          <a:p>
            <a:r>
              <a:rPr lang="hr-HR" dirty="0"/>
              <a:t>lokalna banda (</a:t>
            </a:r>
            <a:r>
              <a:rPr lang="hr-HR" dirty="0" err="1"/>
              <a:t>Fištra</a:t>
            </a:r>
            <a:r>
              <a:rPr lang="hr-HR" dirty="0"/>
              <a:t>, Kova, </a:t>
            </a:r>
            <a:r>
              <a:rPr lang="hr-HR" dirty="0" err="1"/>
              <a:t>Žac</a:t>
            </a:r>
            <a:r>
              <a:rPr lang="hr-HR" dirty="0"/>
              <a:t>…) - tuku Jakova, iskorištavaju, tjeraju ga da krade za njih, nema se kome povjeriti i reći  kakve probleme ima - ili će im se pridružiti ili će ga stalno progoniti i maltretirati -  Jakov traži zaštitu u njima („prava obitelj”)</a:t>
            </a:r>
          </a:p>
          <a:p>
            <a:r>
              <a:rPr lang="hr-HR" dirty="0"/>
              <a:t>Panda - seksualno zlostavljanje, nikog nije briga za tuđe probleme, najveće posljedice na mentalno zdravlje</a:t>
            </a:r>
          </a:p>
          <a:p>
            <a:r>
              <a:rPr lang="hr-HR" dirty="0"/>
              <a:t>manjak brige i komunikacije, na nasilje odgovara nasiljem (Turopolje), službe ne rade svoj posao </a:t>
            </a:r>
          </a:p>
        </p:txBody>
      </p:sp>
    </p:spTree>
    <p:extLst>
      <p:ext uri="{BB962C8B-B14F-4D97-AF65-F5344CB8AC3E}">
        <p14:creationId xmlns:p14="http://schemas.microsoft.com/office/powerpoint/2010/main" val="3190534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</TotalTime>
  <Words>673</Words>
  <Application>Microsoft Office PowerPoint</Application>
  <PresentationFormat>Široki zaslon</PresentationFormat>
  <Paragraphs>57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Organski</vt:lpstr>
      <vt:lpstr>Hod po rubu </vt:lpstr>
      <vt:lpstr>Rosie Kugli</vt:lpstr>
      <vt:lpstr>Marijana Pleše</vt:lpstr>
      <vt:lpstr>Hod po rubu</vt:lpstr>
      <vt:lpstr>Radnja</vt:lpstr>
      <vt:lpstr>Likovi</vt:lpstr>
      <vt:lpstr>Jakov Serdar</vt:lpstr>
      <vt:lpstr>Josipa</vt:lpstr>
      <vt:lpstr>Problemi s zlostavljanjem</vt:lpstr>
      <vt:lpstr>Kviz</vt:lpstr>
      <vt:lpstr>Literatura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 po rubu </dc:title>
  <dc:creator>Korisnik</dc:creator>
  <cp:lastModifiedBy>Korisnik</cp:lastModifiedBy>
  <cp:revision>5</cp:revision>
  <dcterms:created xsi:type="dcterms:W3CDTF">2022-10-16T09:01:59Z</dcterms:created>
  <dcterms:modified xsi:type="dcterms:W3CDTF">2022-10-23T16:37:56Z</dcterms:modified>
</cp:coreProperties>
</file>